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60" r:id="rId5"/>
    <p:sldId id="257" r:id="rId6"/>
    <p:sldId id="261" r:id="rId7"/>
    <p:sldId id="263" r:id="rId8"/>
    <p:sldId id="262"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Lst>
  <p:sldSz cx="12192000" cy="6858000"/>
  <p:notesSz cx="6858000" cy="9144000"/>
  <p:defaultText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58"/>
  </p:normalViewPr>
  <p:slideViewPr>
    <p:cSldViewPr snapToGrid="0" snapToObjects="1">
      <p:cViewPr varScale="1">
        <p:scale>
          <a:sx n="96" d="100"/>
          <a:sy n="96" d="100"/>
        </p:scale>
        <p:origin x="200" y="5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900EF4A-272F-3D4E-8247-6C0D1D76A2AC}"/>
              </a:ext>
            </a:extLst>
          </p:cNvPr>
          <p:cNvSpPr>
            <a:spLocks noGrp="1"/>
          </p:cNvSpPr>
          <p:nvPr>
            <p:ph type="ctrTitle"/>
          </p:nvPr>
        </p:nvSpPr>
        <p:spPr>
          <a:xfrm>
            <a:off x="1524000" y="1122363"/>
            <a:ext cx="9144000" cy="2387600"/>
          </a:xfrm>
        </p:spPr>
        <p:txBody>
          <a:bodyPr anchor="b"/>
          <a:lstStyle>
            <a:lvl1pPr algn="ctr">
              <a:defRPr sz="6000"/>
            </a:lvl1pPr>
          </a:lstStyle>
          <a:p>
            <a:r>
              <a:rPr kumimoji="1" lang="ko-KR" altLang="en-US"/>
              <a:t>마스터 제목 스타일 편집</a:t>
            </a:r>
            <a:endParaRPr kumimoji="1" lang="ko-Kore-KR" altLang="en-US"/>
          </a:p>
        </p:txBody>
      </p:sp>
      <p:sp>
        <p:nvSpPr>
          <p:cNvPr id="3" name="부제목 2">
            <a:extLst>
              <a:ext uri="{FF2B5EF4-FFF2-40B4-BE49-F238E27FC236}">
                <a16:creationId xmlns:a16="http://schemas.microsoft.com/office/drawing/2014/main" id="{5EF2AB54-F711-9212-C909-31D301CC2B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ko-KR" altLang="en-US"/>
              <a:t>클릭하여 마스터 부제목 스타일 편집</a:t>
            </a:r>
            <a:endParaRPr kumimoji="1" lang="ko-Kore-KR" altLang="en-US"/>
          </a:p>
        </p:txBody>
      </p:sp>
      <p:sp>
        <p:nvSpPr>
          <p:cNvPr id="4" name="날짜 개체 틀 3">
            <a:extLst>
              <a:ext uri="{FF2B5EF4-FFF2-40B4-BE49-F238E27FC236}">
                <a16:creationId xmlns:a16="http://schemas.microsoft.com/office/drawing/2014/main" id="{4960D7E2-9BFC-69A0-CD95-959FDBF315F9}"/>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BBC5EB73-40CC-43BC-0262-73FED3CF9C16}"/>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A79FC2A6-9E62-B309-E13B-9B775434590A}"/>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2640090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CC8CD3D-18FA-CDA8-D5D8-FF81DCA4CEB2}"/>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세로 텍스트 개체 틀 2">
            <a:extLst>
              <a:ext uri="{FF2B5EF4-FFF2-40B4-BE49-F238E27FC236}">
                <a16:creationId xmlns:a16="http://schemas.microsoft.com/office/drawing/2014/main" id="{D26906FB-CE19-D332-0EF1-80F2A1A5B9B3}"/>
              </a:ext>
            </a:extLst>
          </p:cNvPr>
          <p:cNvSpPr>
            <a:spLocks noGrp="1"/>
          </p:cNvSpPr>
          <p:nvPr>
            <p:ph type="body" orient="vert" idx="1"/>
          </p:nvPr>
        </p:nvSpPr>
        <p:spPr/>
        <p:txBody>
          <a:bodyPr vert="eaVert"/>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46EC707C-2C1C-D50E-60AA-F967DD33C04E}"/>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230A608D-CA78-55D7-0FF2-9EE95B25ADE6}"/>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846E58FF-F153-A89F-458C-1098D7EA0437}"/>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924702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F50E01B5-7391-4ACF-DE30-051CDD7A8FA0}"/>
              </a:ext>
            </a:extLst>
          </p:cNvPr>
          <p:cNvSpPr>
            <a:spLocks noGrp="1"/>
          </p:cNvSpPr>
          <p:nvPr>
            <p:ph type="title" orient="vert"/>
          </p:nvPr>
        </p:nvSpPr>
        <p:spPr>
          <a:xfrm>
            <a:off x="8724900" y="365125"/>
            <a:ext cx="2628900" cy="5811838"/>
          </a:xfrm>
        </p:spPr>
        <p:txBody>
          <a:bodyPr vert="eaVert"/>
          <a:lstStyle/>
          <a:p>
            <a:r>
              <a:rPr kumimoji="1" lang="ko-KR" altLang="en-US"/>
              <a:t>마스터 제목 스타일 편집</a:t>
            </a:r>
            <a:endParaRPr kumimoji="1" lang="ko-Kore-KR" altLang="en-US"/>
          </a:p>
        </p:txBody>
      </p:sp>
      <p:sp>
        <p:nvSpPr>
          <p:cNvPr id="3" name="세로 텍스트 개체 틀 2">
            <a:extLst>
              <a:ext uri="{FF2B5EF4-FFF2-40B4-BE49-F238E27FC236}">
                <a16:creationId xmlns:a16="http://schemas.microsoft.com/office/drawing/2014/main" id="{B357E002-BA03-AC9D-D0B1-BA4334F330F3}"/>
              </a:ext>
            </a:extLst>
          </p:cNvPr>
          <p:cNvSpPr>
            <a:spLocks noGrp="1"/>
          </p:cNvSpPr>
          <p:nvPr>
            <p:ph type="body" orient="vert" idx="1"/>
          </p:nvPr>
        </p:nvSpPr>
        <p:spPr>
          <a:xfrm>
            <a:off x="838200" y="365125"/>
            <a:ext cx="7734300" cy="5811838"/>
          </a:xfrm>
        </p:spPr>
        <p:txBody>
          <a:bodyPr vert="eaVert"/>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A20B4F54-EDFC-07D9-6C25-17A8AD714D6D}"/>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BBB83159-76C6-4F1C-39BD-A1B2BFB50BDE}"/>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ED1F5E4A-618B-F617-1D31-DE9C5CB3F8FA}"/>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635623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0A9D229-2003-E10B-4C9C-825E1C9558D4}"/>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75AB15CF-8424-0101-3D78-03252880D5C6}"/>
              </a:ext>
            </a:extLst>
          </p:cNvPr>
          <p:cNvSpPr>
            <a:spLocks noGrp="1"/>
          </p:cNvSpPr>
          <p:nvPr>
            <p:ph idx="1"/>
          </p:nvPr>
        </p:nvSpPr>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29A2652B-1515-E95A-CD85-C1DECEE0498D}"/>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7AE05367-45CF-9A9C-CF3C-3E1D07E389C0}"/>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6A5F0821-0DB3-F736-9AEA-1C622D8C7A49}"/>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20960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BAF21B9-88EA-208A-DA17-C226D014CF37}"/>
              </a:ext>
            </a:extLst>
          </p:cNvPr>
          <p:cNvSpPr>
            <a:spLocks noGrp="1"/>
          </p:cNvSpPr>
          <p:nvPr>
            <p:ph type="title"/>
          </p:nvPr>
        </p:nvSpPr>
        <p:spPr>
          <a:xfrm>
            <a:off x="831850" y="1709738"/>
            <a:ext cx="10515600" cy="2852737"/>
          </a:xfrm>
        </p:spPr>
        <p:txBody>
          <a:bodyPr anchor="b"/>
          <a:lstStyle>
            <a:lvl1pPr>
              <a:defRPr sz="6000"/>
            </a:lvl1p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1D70B810-1EB0-0798-42B6-C110B16EC1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ko-KR" altLang="en-US"/>
              <a:t>마스터 텍스트 스타일을 편집하려면 클릭</a:t>
            </a:r>
          </a:p>
        </p:txBody>
      </p:sp>
      <p:sp>
        <p:nvSpPr>
          <p:cNvPr id="4" name="날짜 개체 틀 3">
            <a:extLst>
              <a:ext uri="{FF2B5EF4-FFF2-40B4-BE49-F238E27FC236}">
                <a16:creationId xmlns:a16="http://schemas.microsoft.com/office/drawing/2014/main" id="{D3DAC5F6-DB14-7A6B-FF22-DCB70968E341}"/>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764262B0-DE91-D431-33B5-98E8FA70F574}"/>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D4A7A793-55A5-245F-74F6-D060FF8D5912}"/>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15957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3A72E45-9645-CBA4-D9BE-468D93C68AC9}"/>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792E9ACD-22C3-704B-3908-FDC374B9099C}"/>
              </a:ext>
            </a:extLst>
          </p:cNvPr>
          <p:cNvSpPr>
            <a:spLocks noGrp="1"/>
          </p:cNvSpPr>
          <p:nvPr>
            <p:ph sz="half" idx="1"/>
          </p:nvPr>
        </p:nvSpPr>
        <p:spPr>
          <a:xfrm>
            <a:off x="838200" y="1825625"/>
            <a:ext cx="5181600" cy="435133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내용 개체 틀 3">
            <a:extLst>
              <a:ext uri="{FF2B5EF4-FFF2-40B4-BE49-F238E27FC236}">
                <a16:creationId xmlns:a16="http://schemas.microsoft.com/office/drawing/2014/main" id="{C729C4BE-6653-CA19-7707-0273FF4C83F2}"/>
              </a:ext>
            </a:extLst>
          </p:cNvPr>
          <p:cNvSpPr>
            <a:spLocks noGrp="1"/>
          </p:cNvSpPr>
          <p:nvPr>
            <p:ph sz="half" idx="2"/>
          </p:nvPr>
        </p:nvSpPr>
        <p:spPr>
          <a:xfrm>
            <a:off x="6172200" y="1825625"/>
            <a:ext cx="5181600" cy="435133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5" name="날짜 개체 틀 4">
            <a:extLst>
              <a:ext uri="{FF2B5EF4-FFF2-40B4-BE49-F238E27FC236}">
                <a16:creationId xmlns:a16="http://schemas.microsoft.com/office/drawing/2014/main" id="{F7FF26B0-C30A-6A51-077A-595098960FE2}"/>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6" name="바닥글 개체 틀 5">
            <a:extLst>
              <a:ext uri="{FF2B5EF4-FFF2-40B4-BE49-F238E27FC236}">
                <a16:creationId xmlns:a16="http://schemas.microsoft.com/office/drawing/2014/main" id="{2690AC1B-7B6D-3ED3-8179-DF55FBACA4A7}"/>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8DEC6C56-9C9B-DD70-A169-05D1C0B34283}"/>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036465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32B9DB0-1D40-34D2-89A9-86F8046F8223}"/>
              </a:ext>
            </a:extLst>
          </p:cNvPr>
          <p:cNvSpPr>
            <a:spLocks noGrp="1"/>
          </p:cNvSpPr>
          <p:nvPr>
            <p:ph type="title"/>
          </p:nvPr>
        </p:nvSpPr>
        <p:spPr>
          <a:xfrm>
            <a:off x="839788" y="365125"/>
            <a:ext cx="10515600" cy="1325563"/>
          </a:xfrm>
        </p:spPr>
        <p:txBody>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A7503EC3-26ED-3DA5-E7A5-CCBCB23BA8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ko-KR" altLang="en-US"/>
              <a:t>마스터 텍스트 스타일을 편집하려면 클릭</a:t>
            </a:r>
          </a:p>
        </p:txBody>
      </p:sp>
      <p:sp>
        <p:nvSpPr>
          <p:cNvPr id="4" name="내용 개체 틀 3">
            <a:extLst>
              <a:ext uri="{FF2B5EF4-FFF2-40B4-BE49-F238E27FC236}">
                <a16:creationId xmlns:a16="http://schemas.microsoft.com/office/drawing/2014/main" id="{50A40D84-6F31-94E3-CD51-3DC547E95C6A}"/>
              </a:ext>
            </a:extLst>
          </p:cNvPr>
          <p:cNvSpPr>
            <a:spLocks noGrp="1"/>
          </p:cNvSpPr>
          <p:nvPr>
            <p:ph sz="half" idx="2"/>
          </p:nvPr>
        </p:nvSpPr>
        <p:spPr>
          <a:xfrm>
            <a:off x="839788" y="2505075"/>
            <a:ext cx="5157787" cy="368458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5" name="텍스트 개체 틀 4">
            <a:extLst>
              <a:ext uri="{FF2B5EF4-FFF2-40B4-BE49-F238E27FC236}">
                <a16:creationId xmlns:a16="http://schemas.microsoft.com/office/drawing/2014/main" id="{1629E1B4-FC11-E1D7-C048-A1A6E78328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ko-KR" altLang="en-US"/>
              <a:t>마스터 텍스트 스타일을 편집하려면 클릭</a:t>
            </a:r>
          </a:p>
        </p:txBody>
      </p:sp>
      <p:sp>
        <p:nvSpPr>
          <p:cNvPr id="6" name="내용 개체 틀 5">
            <a:extLst>
              <a:ext uri="{FF2B5EF4-FFF2-40B4-BE49-F238E27FC236}">
                <a16:creationId xmlns:a16="http://schemas.microsoft.com/office/drawing/2014/main" id="{37E611AB-1F9A-0BAB-0664-443325FD61A7}"/>
              </a:ext>
            </a:extLst>
          </p:cNvPr>
          <p:cNvSpPr>
            <a:spLocks noGrp="1"/>
          </p:cNvSpPr>
          <p:nvPr>
            <p:ph sz="quarter" idx="4"/>
          </p:nvPr>
        </p:nvSpPr>
        <p:spPr>
          <a:xfrm>
            <a:off x="6172200" y="2505075"/>
            <a:ext cx="5183188" cy="368458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7" name="날짜 개체 틀 6">
            <a:extLst>
              <a:ext uri="{FF2B5EF4-FFF2-40B4-BE49-F238E27FC236}">
                <a16:creationId xmlns:a16="http://schemas.microsoft.com/office/drawing/2014/main" id="{15B1AB42-B646-8DBA-641A-2E70D208B121}"/>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8" name="바닥글 개체 틀 7">
            <a:extLst>
              <a:ext uri="{FF2B5EF4-FFF2-40B4-BE49-F238E27FC236}">
                <a16:creationId xmlns:a16="http://schemas.microsoft.com/office/drawing/2014/main" id="{B13AC98A-9546-12A7-6DDE-890BCF42AA8E}"/>
              </a:ext>
            </a:extLst>
          </p:cNvPr>
          <p:cNvSpPr>
            <a:spLocks noGrp="1"/>
          </p:cNvSpPr>
          <p:nvPr>
            <p:ph type="ftr" sz="quarter" idx="11"/>
          </p:nvPr>
        </p:nvSpPr>
        <p:spPr/>
        <p:txBody>
          <a:bodyPr/>
          <a:lstStyle/>
          <a:p>
            <a:endParaRPr kumimoji="1" lang="ko-Kore-KR" altLang="en-US"/>
          </a:p>
        </p:txBody>
      </p:sp>
      <p:sp>
        <p:nvSpPr>
          <p:cNvPr id="9" name="슬라이드 번호 개체 틀 8">
            <a:extLst>
              <a:ext uri="{FF2B5EF4-FFF2-40B4-BE49-F238E27FC236}">
                <a16:creationId xmlns:a16="http://schemas.microsoft.com/office/drawing/2014/main" id="{86E42214-36F5-E65F-DB24-990721AD185B}"/>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447827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21DC818-F1A5-7515-C96B-ABFA4E5D363E}"/>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날짜 개체 틀 2">
            <a:extLst>
              <a:ext uri="{FF2B5EF4-FFF2-40B4-BE49-F238E27FC236}">
                <a16:creationId xmlns:a16="http://schemas.microsoft.com/office/drawing/2014/main" id="{0DC564A1-D929-1C42-8D47-5C0A43CAC498}"/>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4" name="바닥글 개체 틀 3">
            <a:extLst>
              <a:ext uri="{FF2B5EF4-FFF2-40B4-BE49-F238E27FC236}">
                <a16:creationId xmlns:a16="http://schemas.microsoft.com/office/drawing/2014/main" id="{CF6D520B-2E1C-9B86-1D1C-F60E0EBF3BF0}"/>
              </a:ext>
            </a:extLst>
          </p:cNvPr>
          <p:cNvSpPr>
            <a:spLocks noGrp="1"/>
          </p:cNvSpPr>
          <p:nvPr>
            <p:ph type="ftr" sz="quarter" idx="11"/>
          </p:nvPr>
        </p:nvSpPr>
        <p:spPr/>
        <p:txBody>
          <a:bodyPr/>
          <a:lstStyle/>
          <a:p>
            <a:endParaRPr kumimoji="1" lang="ko-Kore-KR" altLang="en-US"/>
          </a:p>
        </p:txBody>
      </p:sp>
      <p:sp>
        <p:nvSpPr>
          <p:cNvPr id="5" name="슬라이드 번호 개체 틀 4">
            <a:extLst>
              <a:ext uri="{FF2B5EF4-FFF2-40B4-BE49-F238E27FC236}">
                <a16:creationId xmlns:a16="http://schemas.microsoft.com/office/drawing/2014/main" id="{3A129AD4-C148-FDD0-F5D9-D8070DD36933}"/>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431547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6F0986F1-A7E6-1CB6-37A0-08BFB1256F9D}"/>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3" name="바닥글 개체 틀 2">
            <a:extLst>
              <a:ext uri="{FF2B5EF4-FFF2-40B4-BE49-F238E27FC236}">
                <a16:creationId xmlns:a16="http://schemas.microsoft.com/office/drawing/2014/main" id="{99FEE6F5-90BC-2EEB-17A3-07F0C9EBB592}"/>
              </a:ext>
            </a:extLst>
          </p:cNvPr>
          <p:cNvSpPr>
            <a:spLocks noGrp="1"/>
          </p:cNvSpPr>
          <p:nvPr>
            <p:ph type="ftr" sz="quarter" idx="11"/>
          </p:nvPr>
        </p:nvSpPr>
        <p:spPr/>
        <p:txBody>
          <a:bodyPr/>
          <a:lstStyle/>
          <a:p>
            <a:endParaRPr kumimoji="1" lang="ko-Kore-KR" altLang="en-US"/>
          </a:p>
        </p:txBody>
      </p:sp>
      <p:sp>
        <p:nvSpPr>
          <p:cNvPr id="4" name="슬라이드 번호 개체 틀 3">
            <a:extLst>
              <a:ext uri="{FF2B5EF4-FFF2-40B4-BE49-F238E27FC236}">
                <a16:creationId xmlns:a16="http://schemas.microsoft.com/office/drawing/2014/main" id="{3A2A331C-BB5D-541B-979E-EDF1AE9C6FFB}"/>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484392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59C6214-5341-500E-B952-2FA4769B2CF7}"/>
              </a:ext>
            </a:extLst>
          </p:cNvPr>
          <p:cNvSpPr>
            <a:spLocks noGrp="1"/>
          </p:cNvSpPr>
          <p:nvPr>
            <p:ph type="title"/>
          </p:nvPr>
        </p:nvSpPr>
        <p:spPr>
          <a:xfrm>
            <a:off x="839788" y="457200"/>
            <a:ext cx="3932237" cy="1600200"/>
          </a:xfrm>
        </p:spPr>
        <p:txBody>
          <a:bodyPr anchor="b"/>
          <a:lstStyle>
            <a:lvl1pPr>
              <a:defRPr sz="3200"/>
            </a:lvl1p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47EE86E0-A1AC-C2EF-9854-2AD8DF3A2D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텍스트 개체 틀 3">
            <a:extLst>
              <a:ext uri="{FF2B5EF4-FFF2-40B4-BE49-F238E27FC236}">
                <a16:creationId xmlns:a16="http://schemas.microsoft.com/office/drawing/2014/main" id="{F008288F-65F9-78A6-387D-2B3E284677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ko-KR" altLang="en-US"/>
              <a:t>마스터 텍스트 스타일을 편집하려면 클릭</a:t>
            </a:r>
          </a:p>
        </p:txBody>
      </p:sp>
      <p:sp>
        <p:nvSpPr>
          <p:cNvPr id="5" name="날짜 개체 틀 4">
            <a:extLst>
              <a:ext uri="{FF2B5EF4-FFF2-40B4-BE49-F238E27FC236}">
                <a16:creationId xmlns:a16="http://schemas.microsoft.com/office/drawing/2014/main" id="{BD807784-E69C-CCEF-AAB0-7804716D7724}"/>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6" name="바닥글 개체 틀 5">
            <a:extLst>
              <a:ext uri="{FF2B5EF4-FFF2-40B4-BE49-F238E27FC236}">
                <a16:creationId xmlns:a16="http://schemas.microsoft.com/office/drawing/2014/main" id="{A15E65E7-5888-6100-04F6-30A7CDC56011}"/>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3A0A42A7-96BB-5ADD-0662-1E905CC23276}"/>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208486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3E39AD0-BA03-3400-0144-B78D0ECFDC74}"/>
              </a:ext>
            </a:extLst>
          </p:cNvPr>
          <p:cNvSpPr>
            <a:spLocks noGrp="1"/>
          </p:cNvSpPr>
          <p:nvPr>
            <p:ph type="title"/>
          </p:nvPr>
        </p:nvSpPr>
        <p:spPr>
          <a:xfrm>
            <a:off x="839788" y="457200"/>
            <a:ext cx="3932237" cy="1600200"/>
          </a:xfrm>
        </p:spPr>
        <p:txBody>
          <a:bodyPr anchor="b"/>
          <a:lstStyle>
            <a:lvl1pPr>
              <a:defRPr sz="3200"/>
            </a:lvl1pPr>
          </a:lstStyle>
          <a:p>
            <a:r>
              <a:rPr kumimoji="1" lang="ko-KR" altLang="en-US"/>
              <a:t>마스터 제목 스타일 편집</a:t>
            </a:r>
            <a:endParaRPr kumimoji="1" lang="ko-Kore-KR" altLang="en-US"/>
          </a:p>
        </p:txBody>
      </p:sp>
      <p:sp>
        <p:nvSpPr>
          <p:cNvPr id="3" name="그림 개체 틀 2">
            <a:extLst>
              <a:ext uri="{FF2B5EF4-FFF2-40B4-BE49-F238E27FC236}">
                <a16:creationId xmlns:a16="http://schemas.microsoft.com/office/drawing/2014/main" id="{B5361B49-11AD-9032-CBFC-285FE2409B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ko-Kore-KR" altLang="en-US"/>
          </a:p>
        </p:txBody>
      </p:sp>
      <p:sp>
        <p:nvSpPr>
          <p:cNvPr id="4" name="텍스트 개체 틀 3">
            <a:extLst>
              <a:ext uri="{FF2B5EF4-FFF2-40B4-BE49-F238E27FC236}">
                <a16:creationId xmlns:a16="http://schemas.microsoft.com/office/drawing/2014/main" id="{4DC85CB2-6B9D-BBCA-0F5D-C62424D3D6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ko-KR" altLang="en-US"/>
              <a:t>마스터 텍스트 스타일을 편집하려면 클릭</a:t>
            </a:r>
          </a:p>
        </p:txBody>
      </p:sp>
      <p:sp>
        <p:nvSpPr>
          <p:cNvPr id="5" name="날짜 개체 틀 4">
            <a:extLst>
              <a:ext uri="{FF2B5EF4-FFF2-40B4-BE49-F238E27FC236}">
                <a16:creationId xmlns:a16="http://schemas.microsoft.com/office/drawing/2014/main" id="{0965B24D-DEE0-FFA8-3B7A-0A41E4372976}"/>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6" name="바닥글 개체 틀 5">
            <a:extLst>
              <a:ext uri="{FF2B5EF4-FFF2-40B4-BE49-F238E27FC236}">
                <a16:creationId xmlns:a16="http://schemas.microsoft.com/office/drawing/2014/main" id="{844A54D9-5AA8-C400-A5D7-1CC71496C620}"/>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8D321B7A-E5D1-2620-8D84-B252C818DD8F}"/>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917892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6A49747B-DE8F-DE09-A089-1A9235E958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DB6DC1A8-F799-BBA8-D2D1-4D7447C8BE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58715A0A-C498-CBBC-BF7E-63C8C44AE1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F1949EAD-CC2E-FAB7-335D-F08C2C00B2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ko-Kore-KR" altLang="en-US"/>
          </a:p>
        </p:txBody>
      </p:sp>
      <p:sp>
        <p:nvSpPr>
          <p:cNvPr id="6" name="슬라이드 번호 개체 틀 5">
            <a:extLst>
              <a:ext uri="{FF2B5EF4-FFF2-40B4-BE49-F238E27FC236}">
                <a16:creationId xmlns:a16="http://schemas.microsoft.com/office/drawing/2014/main" id="{E4F70628-F08D-6FA8-737B-9EBC69853D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543496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8D18C6A-3943-FF18-E142-5A91CF6725E0}"/>
              </a:ext>
            </a:extLst>
          </p:cNvPr>
          <p:cNvSpPr>
            <a:spLocks noGrp="1"/>
          </p:cNvSpPr>
          <p:nvPr>
            <p:ph type="ctrTitle"/>
          </p:nvPr>
        </p:nvSpPr>
        <p:spPr/>
        <p:txBody>
          <a:bodyPr/>
          <a:lstStyle/>
          <a:p>
            <a:r>
              <a:rPr kumimoji="1" lang="en-US" altLang="ko-Kore-KR" dirty="0"/>
              <a:t>Algorithm</a:t>
            </a:r>
            <a:endParaRPr kumimoji="1" lang="ko-Kore-KR" altLang="en-US" dirty="0"/>
          </a:p>
        </p:txBody>
      </p:sp>
      <p:sp>
        <p:nvSpPr>
          <p:cNvPr id="3" name="부제목 2">
            <a:extLst>
              <a:ext uri="{FF2B5EF4-FFF2-40B4-BE49-F238E27FC236}">
                <a16:creationId xmlns:a16="http://schemas.microsoft.com/office/drawing/2014/main" id="{99117A6E-FCD4-615A-CE5A-34D06CDA9A30}"/>
              </a:ext>
            </a:extLst>
          </p:cNvPr>
          <p:cNvSpPr>
            <a:spLocks noGrp="1"/>
          </p:cNvSpPr>
          <p:nvPr>
            <p:ph type="subTitle" idx="1"/>
          </p:nvPr>
        </p:nvSpPr>
        <p:spPr/>
        <p:txBody>
          <a:bodyPr/>
          <a:lstStyle/>
          <a:p>
            <a:r>
              <a:rPr kumimoji="1" lang="en-US" altLang="ko-Kore-KR" dirty="0"/>
              <a:t>Assignment 3</a:t>
            </a:r>
          </a:p>
          <a:p>
            <a:r>
              <a:rPr kumimoji="1" lang="ko-KR" altLang="en-US" dirty="0"/>
              <a:t>물리학과 </a:t>
            </a:r>
            <a:r>
              <a:rPr kumimoji="1" lang="en-US" altLang="ko-KR" dirty="0"/>
              <a:t>20182326</a:t>
            </a:r>
            <a:r>
              <a:rPr kumimoji="1" lang="ko-KR" altLang="en-US" dirty="0"/>
              <a:t> 이선민</a:t>
            </a:r>
            <a:endParaRPr kumimoji="1" lang="ko-Kore-KR" altLang="en-US" dirty="0"/>
          </a:p>
        </p:txBody>
      </p:sp>
    </p:spTree>
    <p:extLst>
      <p:ext uri="{BB962C8B-B14F-4D97-AF65-F5344CB8AC3E}">
        <p14:creationId xmlns:p14="http://schemas.microsoft.com/office/powerpoint/2010/main" val="41399388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Problem3 - result</a:t>
            </a:r>
            <a:endParaRPr kumimoji="1" lang="ko-Kore-KR" altLang="en-US" dirty="0"/>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pic>
        <p:nvPicPr>
          <p:cNvPr id="5" name="그림 4">
            <a:extLst>
              <a:ext uri="{FF2B5EF4-FFF2-40B4-BE49-F238E27FC236}">
                <a16:creationId xmlns:a16="http://schemas.microsoft.com/office/drawing/2014/main" id="{4521A90B-E2D5-4CDE-6767-245CC739748B}"/>
              </a:ext>
            </a:extLst>
          </p:cNvPr>
          <p:cNvPicPr>
            <a:picLocks noChangeAspect="1"/>
          </p:cNvPicPr>
          <p:nvPr/>
        </p:nvPicPr>
        <p:blipFill>
          <a:blip r:embed="rId2"/>
          <a:stretch>
            <a:fillRect/>
          </a:stretch>
        </p:blipFill>
        <p:spPr>
          <a:xfrm>
            <a:off x="1586073" y="2376763"/>
            <a:ext cx="8455485" cy="1325563"/>
          </a:xfrm>
          <a:prstGeom prst="rect">
            <a:avLst/>
          </a:prstGeom>
        </p:spPr>
      </p:pic>
    </p:spTree>
    <p:extLst>
      <p:ext uri="{BB962C8B-B14F-4D97-AF65-F5344CB8AC3E}">
        <p14:creationId xmlns:p14="http://schemas.microsoft.com/office/powerpoint/2010/main" val="3629330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1305961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9922665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15556344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25892846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16406633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11110432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32845093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30401083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2914756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72C9D52-8766-02DC-2D6D-EDC23715BD34}"/>
              </a:ext>
            </a:extLst>
          </p:cNvPr>
          <p:cNvSpPr>
            <a:spLocks noGrp="1"/>
          </p:cNvSpPr>
          <p:nvPr>
            <p:ph type="title"/>
          </p:nvPr>
        </p:nvSpPr>
        <p:spPr/>
        <p:txBody>
          <a:bodyPr/>
          <a:lstStyle/>
          <a:p>
            <a:r>
              <a:rPr kumimoji="1" lang="en-US" altLang="ko-Kore-KR" dirty="0"/>
              <a:t>Problem</a:t>
            </a:r>
            <a:r>
              <a:rPr kumimoji="1" lang="ko-KR" altLang="en-US" dirty="0"/>
              <a:t> </a:t>
            </a:r>
            <a:r>
              <a:rPr kumimoji="1" lang="en-US" altLang="ko-Kore-KR" dirty="0"/>
              <a:t>1</a:t>
            </a:r>
            <a:r>
              <a:rPr kumimoji="1" lang="ko-KR" altLang="en-US" dirty="0"/>
              <a:t> </a:t>
            </a:r>
            <a:r>
              <a:rPr kumimoji="1" lang="en-US" altLang="ko-KR" dirty="0"/>
              <a:t>-</a:t>
            </a:r>
            <a:r>
              <a:rPr kumimoji="1" lang="ko-KR" altLang="en-US" dirty="0"/>
              <a:t> </a:t>
            </a:r>
            <a:r>
              <a:rPr kumimoji="1" lang="en-US" altLang="ko-KR" dirty="0"/>
              <a:t>code</a:t>
            </a:r>
            <a:endParaRPr kumimoji="1" lang="ko-Kore-KR" altLang="en-US" dirty="0"/>
          </a:p>
        </p:txBody>
      </p:sp>
      <p:sp>
        <p:nvSpPr>
          <p:cNvPr id="5" name="내용 개체 틀 4">
            <a:extLst>
              <a:ext uri="{FF2B5EF4-FFF2-40B4-BE49-F238E27FC236}">
                <a16:creationId xmlns:a16="http://schemas.microsoft.com/office/drawing/2014/main" id="{53CFEA11-DD7C-74ED-084E-6F84C2D12C17}"/>
              </a:ext>
            </a:extLst>
          </p:cNvPr>
          <p:cNvSpPr>
            <a:spLocks noGrp="1"/>
          </p:cNvSpPr>
          <p:nvPr>
            <p:ph idx="1"/>
          </p:nvPr>
        </p:nvSpPr>
        <p:spPr/>
        <p:txBody>
          <a:bodyPr/>
          <a:lstStyle/>
          <a:p>
            <a:endParaRPr lang="ko-Kore-KR" altLang="en-US" dirty="0"/>
          </a:p>
        </p:txBody>
      </p:sp>
      <p:pic>
        <p:nvPicPr>
          <p:cNvPr id="6" name="그림 5">
            <a:extLst>
              <a:ext uri="{FF2B5EF4-FFF2-40B4-BE49-F238E27FC236}">
                <a16:creationId xmlns:a16="http://schemas.microsoft.com/office/drawing/2014/main" id="{67B03EC9-2A2C-0670-68ED-4D3080491F03}"/>
              </a:ext>
            </a:extLst>
          </p:cNvPr>
          <p:cNvPicPr>
            <a:picLocks noChangeAspect="1"/>
          </p:cNvPicPr>
          <p:nvPr/>
        </p:nvPicPr>
        <p:blipFill>
          <a:blip r:embed="rId2"/>
          <a:stretch>
            <a:fillRect/>
          </a:stretch>
        </p:blipFill>
        <p:spPr>
          <a:xfrm>
            <a:off x="1051932" y="1388911"/>
            <a:ext cx="4206954" cy="5224765"/>
          </a:xfrm>
          <a:prstGeom prst="rect">
            <a:avLst/>
          </a:prstGeom>
        </p:spPr>
      </p:pic>
      <p:pic>
        <p:nvPicPr>
          <p:cNvPr id="8" name="그림 7">
            <a:extLst>
              <a:ext uri="{FF2B5EF4-FFF2-40B4-BE49-F238E27FC236}">
                <a16:creationId xmlns:a16="http://schemas.microsoft.com/office/drawing/2014/main" id="{981DA4F5-BB54-BF0F-94CE-E0933AD23AFE}"/>
              </a:ext>
            </a:extLst>
          </p:cNvPr>
          <p:cNvPicPr>
            <a:picLocks noChangeAspect="1"/>
          </p:cNvPicPr>
          <p:nvPr/>
        </p:nvPicPr>
        <p:blipFill>
          <a:blip r:embed="rId3"/>
          <a:stretch>
            <a:fillRect/>
          </a:stretch>
        </p:blipFill>
        <p:spPr>
          <a:xfrm>
            <a:off x="5552856" y="365125"/>
            <a:ext cx="5587212" cy="6440590"/>
          </a:xfrm>
          <a:prstGeom prst="rect">
            <a:avLst/>
          </a:prstGeom>
        </p:spPr>
      </p:pic>
    </p:spTree>
    <p:extLst>
      <p:ext uri="{BB962C8B-B14F-4D97-AF65-F5344CB8AC3E}">
        <p14:creationId xmlns:p14="http://schemas.microsoft.com/office/powerpoint/2010/main" val="35640029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231352431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13831688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endParaRPr kumimoji="1" lang="ko-Kore-KR" altLang="en-US"/>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2346128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789E390-C065-5E14-4463-DB18D0A375D2}"/>
              </a:ext>
            </a:extLst>
          </p:cNvPr>
          <p:cNvSpPr>
            <a:spLocks noGrp="1"/>
          </p:cNvSpPr>
          <p:nvPr>
            <p:ph type="title"/>
          </p:nvPr>
        </p:nvSpPr>
        <p:spPr/>
        <p:txBody>
          <a:bodyPr/>
          <a:lstStyle/>
          <a:p>
            <a:r>
              <a:rPr kumimoji="1" lang="en-US" altLang="ko-Kore-KR" dirty="0"/>
              <a:t>Problem1 - code</a:t>
            </a:r>
            <a:endParaRPr kumimoji="1" lang="ko-Kore-KR" altLang="en-US" dirty="0"/>
          </a:p>
        </p:txBody>
      </p:sp>
      <p:pic>
        <p:nvPicPr>
          <p:cNvPr id="5" name="내용 개체 틀 4">
            <a:extLst>
              <a:ext uri="{FF2B5EF4-FFF2-40B4-BE49-F238E27FC236}">
                <a16:creationId xmlns:a16="http://schemas.microsoft.com/office/drawing/2014/main" id="{33CA2E4F-EC75-107F-191D-EAE3D4D7397A}"/>
              </a:ext>
            </a:extLst>
          </p:cNvPr>
          <p:cNvPicPr>
            <a:picLocks noGrp="1" noChangeAspect="1"/>
          </p:cNvPicPr>
          <p:nvPr>
            <p:ph sz="half" idx="1"/>
          </p:nvPr>
        </p:nvPicPr>
        <p:blipFill>
          <a:blip r:embed="rId2"/>
          <a:stretch>
            <a:fillRect/>
          </a:stretch>
        </p:blipFill>
        <p:spPr>
          <a:xfrm>
            <a:off x="1474010" y="1825625"/>
            <a:ext cx="3909979" cy="4351338"/>
          </a:xfrm>
          <a:prstGeom prst="rect">
            <a:avLst/>
          </a:prstGeom>
        </p:spPr>
      </p:pic>
      <p:pic>
        <p:nvPicPr>
          <p:cNvPr id="6" name="내용 개체 틀 5">
            <a:extLst>
              <a:ext uri="{FF2B5EF4-FFF2-40B4-BE49-F238E27FC236}">
                <a16:creationId xmlns:a16="http://schemas.microsoft.com/office/drawing/2014/main" id="{1A7D29E2-1140-C5F5-DBA6-03B352EB7B79}"/>
              </a:ext>
            </a:extLst>
          </p:cNvPr>
          <p:cNvPicPr>
            <a:picLocks noGrp="1" noChangeAspect="1"/>
          </p:cNvPicPr>
          <p:nvPr>
            <p:ph sz="half" idx="2"/>
          </p:nvPr>
        </p:nvPicPr>
        <p:blipFill>
          <a:blip r:embed="rId3"/>
          <a:stretch>
            <a:fillRect/>
          </a:stretch>
        </p:blipFill>
        <p:spPr>
          <a:xfrm>
            <a:off x="6188342" y="106563"/>
            <a:ext cx="4282652" cy="6644873"/>
          </a:xfrm>
          <a:prstGeom prst="rect">
            <a:avLst/>
          </a:prstGeom>
        </p:spPr>
      </p:pic>
    </p:spTree>
    <p:extLst>
      <p:ext uri="{BB962C8B-B14F-4D97-AF65-F5344CB8AC3E}">
        <p14:creationId xmlns:p14="http://schemas.microsoft.com/office/powerpoint/2010/main" val="1360508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789E390-C065-5E14-4463-DB18D0A375D2}"/>
              </a:ext>
            </a:extLst>
          </p:cNvPr>
          <p:cNvSpPr>
            <a:spLocks noGrp="1"/>
          </p:cNvSpPr>
          <p:nvPr>
            <p:ph type="title"/>
          </p:nvPr>
        </p:nvSpPr>
        <p:spPr/>
        <p:txBody>
          <a:bodyPr/>
          <a:lstStyle/>
          <a:p>
            <a:r>
              <a:rPr kumimoji="1" lang="en-US" altLang="ko-Kore-KR" dirty="0"/>
              <a:t>Problem1 - code</a:t>
            </a:r>
            <a:endParaRPr kumimoji="1" lang="ko-Kore-KR" altLang="en-US" dirty="0"/>
          </a:p>
        </p:txBody>
      </p:sp>
      <p:sp>
        <p:nvSpPr>
          <p:cNvPr id="4" name="내용 개체 틀 3">
            <a:extLst>
              <a:ext uri="{FF2B5EF4-FFF2-40B4-BE49-F238E27FC236}">
                <a16:creationId xmlns:a16="http://schemas.microsoft.com/office/drawing/2014/main" id="{D9F844CE-6B06-16C7-E173-BEB4B9180EFE}"/>
              </a:ext>
            </a:extLst>
          </p:cNvPr>
          <p:cNvSpPr>
            <a:spLocks noGrp="1"/>
          </p:cNvSpPr>
          <p:nvPr>
            <p:ph sz="half" idx="2"/>
          </p:nvPr>
        </p:nvSpPr>
        <p:spPr/>
        <p:txBody>
          <a:bodyPr/>
          <a:lstStyle/>
          <a:p>
            <a:endParaRPr kumimoji="1" lang="ko-Kore-KR" altLang="en-US"/>
          </a:p>
        </p:txBody>
      </p:sp>
      <p:sp>
        <p:nvSpPr>
          <p:cNvPr id="7" name="내용 개체 틀 6">
            <a:extLst>
              <a:ext uri="{FF2B5EF4-FFF2-40B4-BE49-F238E27FC236}">
                <a16:creationId xmlns:a16="http://schemas.microsoft.com/office/drawing/2014/main" id="{5DD0EBBD-6E33-CB0B-7CFA-69DEE9D0A089}"/>
              </a:ext>
            </a:extLst>
          </p:cNvPr>
          <p:cNvSpPr>
            <a:spLocks noGrp="1"/>
          </p:cNvSpPr>
          <p:nvPr>
            <p:ph sz="half" idx="1"/>
          </p:nvPr>
        </p:nvSpPr>
        <p:spPr/>
        <p:txBody>
          <a:bodyPr/>
          <a:lstStyle/>
          <a:p>
            <a:endParaRPr lang="ko-Kore-KR" altLang="en-US"/>
          </a:p>
        </p:txBody>
      </p:sp>
      <p:pic>
        <p:nvPicPr>
          <p:cNvPr id="9" name="그림 8">
            <a:extLst>
              <a:ext uri="{FF2B5EF4-FFF2-40B4-BE49-F238E27FC236}">
                <a16:creationId xmlns:a16="http://schemas.microsoft.com/office/drawing/2014/main" id="{C456EE2D-03B4-E194-AF1E-64C0CBB21842}"/>
              </a:ext>
            </a:extLst>
          </p:cNvPr>
          <p:cNvPicPr>
            <a:picLocks noChangeAspect="1"/>
          </p:cNvPicPr>
          <p:nvPr/>
        </p:nvPicPr>
        <p:blipFill>
          <a:blip r:embed="rId2"/>
          <a:stretch>
            <a:fillRect/>
          </a:stretch>
        </p:blipFill>
        <p:spPr>
          <a:xfrm>
            <a:off x="5842379" y="0"/>
            <a:ext cx="4499378" cy="6858000"/>
          </a:xfrm>
          <a:prstGeom prst="rect">
            <a:avLst/>
          </a:prstGeom>
        </p:spPr>
      </p:pic>
    </p:spTree>
    <p:extLst>
      <p:ext uri="{BB962C8B-B14F-4D97-AF65-F5344CB8AC3E}">
        <p14:creationId xmlns:p14="http://schemas.microsoft.com/office/powerpoint/2010/main" val="4207311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72C9D52-8766-02DC-2D6D-EDC23715BD34}"/>
              </a:ext>
            </a:extLst>
          </p:cNvPr>
          <p:cNvSpPr>
            <a:spLocks noGrp="1"/>
          </p:cNvSpPr>
          <p:nvPr>
            <p:ph type="title"/>
          </p:nvPr>
        </p:nvSpPr>
        <p:spPr/>
        <p:txBody>
          <a:bodyPr/>
          <a:lstStyle/>
          <a:p>
            <a:r>
              <a:rPr kumimoji="1" lang="en-US" altLang="ko-Kore-KR" dirty="0"/>
              <a:t>Problem</a:t>
            </a:r>
            <a:r>
              <a:rPr kumimoji="1" lang="ko-KR" altLang="en-US" dirty="0"/>
              <a:t> </a:t>
            </a:r>
            <a:r>
              <a:rPr kumimoji="1" lang="en-US" altLang="ko-Kore-KR" dirty="0"/>
              <a:t>1</a:t>
            </a:r>
            <a:r>
              <a:rPr kumimoji="1" lang="ko-KR" altLang="en-US" dirty="0"/>
              <a:t> </a:t>
            </a:r>
            <a:r>
              <a:rPr kumimoji="1" lang="en-US" altLang="ko-KR" dirty="0"/>
              <a:t>-</a:t>
            </a:r>
            <a:r>
              <a:rPr kumimoji="1" lang="ko-KR" altLang="en-US" dirty="0"/>
              <a:t> </a:t>
            </a:r>
            <a:r>
              <a:rPr kumimoji="1" lang="en-US" altLang="ko-KR" dirty="0"/>
              <a:t>result</a:t>
            </a:r>
            <a:endParaRPr kumimoji="1" lang="ko-Kore-KR" altLang="en-US" dirty="0"/>
          </a:p>
        </p:txBody>
      </p:sp>
      <p:pic>
        <p:nvPicPr>
          <p:cNvPr id="4" name="내용 개체 틀 3">
            <a:extLst>
              <a:ext uri="{FF2B5EF4-FFF2-40B4-BE49-F238E27FC236}">
                <a16:creationId xmlns:a16="http://schemas.microsoft.com/office/drawing/2014/main" id="{7211AA39-0F4A-4BD0-7168-C4E11CC33F5A}"/>
              </a:ext>
            </a:extLst>
          </p:cNvPr>
          <p:cNvPicPr>
            <a:picLocks noGrp="1" noChangeAspect="1"/>
          </p:cNvPicPr>
          <p:nvPr>
            <p:ph idx="1"/>
          </p:nvPr>
        </p:nvPicPr>
        <p:blipFill>
          <a:blip r:embed="rId2"/>
          <a:stretch>
            <a:fillRect/>
          </a:stretch>
        </p:blipFill>
        <p:spPr>
          <a:xfrm>
            <a:off x="2032000" y="3372644"/>
            <a:ext cx="8128000" cy="1257300"/>
          </a:xfrm>
          <a:prstGeom prst="rect">
            <a:avLst/>
          </a:prstGeom>
        </p:spPr>
      </p:pic>
    </p:spTree>
    <p:extLst>
      <p:ext uri="{BB962C8B-B14F-4D97-AF65-F5344CB8AC3E}">
        <p14:creationId xmlns:p14="http://schemas.microsoft.com/office/powerpoint/2010/main" val="589094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Problem2 - code</a:t>
            </a:r>
            <a:endParaRPr kumimoji="1" lang="ko-Kore-KR" altLang="en-US" dirty="0"/>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r>
              <a:rPr kumimoji="1" lang="en" altLang="ko-Kore-KR" dirty="0"/>
              <a:t>The linked list code was used in the same way as Problem 1, but only the return value of the Remove function was changed. The return value was set as the node immediately before the deleted node.</a:t>
            </a:r>
            <a:endParaRPr kumimoji="1" lang="ko-Kore-KR" altLang="en-US" dirty="0"/>
          </a:p>
        </p:txBody>
      </p:sp>
      <p:pic>
        <p:nvPicPr>
          <p:cNvPr id="6" name="내용 개체 틀 5">
            <a:extLst>
              <a:ext uri="{FF2B5EF4-FFF2-40B4-BE49-F238E27FC236}">
                <a16:creationId xmlns:a16="http://schemas.microsoft.com/office/drawing/2014/main" id="{E9F7E234-A62C-5F7D-6DB2-C175DD46B363}"/>
              </a:ext>
            </a:extLst>
          </p:cNvPr>
          <p:cNvPicPr>
            <a:picLocks noGrp="1" noChangeAspect="1"/>
          </p:cNvPicPr>
          <p:nvPr>
            <p:ph sz="half" idx="2"/>
          </p:nvPr>
        </p:nvPicPr>
        <p:blipFill>
          <a:blip r:embed="rId2"/>
          <a:stretch>
            <a:fillRect/>
          </a:stretch>
        </p:blipFill>
        <p:spPr>
          <a:xfrm>
            <a:off x="7122964" y="814039"/>
            <a:ext cx="3716042" cy="5485587"/>
          </a:xfrm>
          <a:prstGeom prst="rect">
            <a:avLst/>
          </a:prstGeom>
        </p:spPr>
      </p:pic>
    </p:spTree>
    <p:extLst>
      <p:ext uri="{BB962C8B-B14F-4D97-AF65-F5344CB8AC3E}">
        <p14:creationId xmlns:p14="http://schemas.microsoft.com/office/powerpoint/2010/main" val="40214230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normAutofit fontScale="90000"/>
          </a:bodyPr>
          <a:lstStyle/>
          <a:p>
            <a:r>
              <a:rPr kumimoji="1" lang="en-US" altLang="ko-Kore-KR" dirty="0"/>
              <a:t>Problem2 </a:t>
            </a:r>
            <a:br>
              <a:rPr kumimoji="1" lang="en-US" altLang="ko-Kore-KR" dirty="0"/>
            </a:br>
            <a:r>
              <a:rPr kumimoji="1" lang="en-US" altLang="ko-Kore-KR" dirty="0"/>
              <a:t>- newly added function, modifying main function</a:t>
            </a:r>
            <a:endParaRPr kumimoji="1" lang="ko-Kore-KR" altLang="en-US" dirty="0"/>
          </a:p>
        </p:txBody>
      </p:sp>
      <p:pic>
        <p:nvPicPr>
          <p:cNvPr id="5" name="내용 개체 틀 4">
            <a:extLst>
              <a:ext uri="{FF2B5EF4-FFF2-40B4-BE49-F238E27FC236}">
                <a16:creationId xmlns:a16="http://schemas.microsoft.com/office/drawing/2014/main" id="{3547FB8C-CE99-36B0-BBE9-F1F47C544748}"/>
              </a:ext>
            </a:extLst>
          </p:cNvPr>
          <p:cNvPicPr>
            <a:picLocks noGrp="1" noChangeAspect="1"/>
          </p:cNvPicPr>
          <p:nvPr>
            <p:ph sz="half" idx="1"/>
          </p:nvPr>
        </p:nvPicPr>
        <p:blipFill>
          <a:blip r:embed="rId2"/>
          <a:stretch>
            <a:fillRect/>
          </a:stretch>
        </p:blipFill>
        <p:spPr>
          <a:xfrm>
            <a:off x="1441610" y="1825625"/>
            <a:ext cx="3974779" cy="4351338"/>
          </a:xfrm>
          <a:prstGeom prst="rect">
            <a:avLst/>
          </a:prstGeom>
        </p:spPr>
      </p:pic>
      <p:pic>
        <p:nvPicPr>
          <p:cNvPr id="6" name="내용 개체 틀 5">
            <a:extLst>
              <a:ext uri="{FF2B5EF4-FFF2-40B4-BE49-F238E27FC236}">
                <a16:creationId xmlns:a16="http://schemas.microsoft.com/office/drawing/2014/main" id="{A2C0FA97-F33A-26EC-002E-D0B6364F4A2A}"/>
              </a:ext>
            </a:extLst>
          </p:cNvPr>
          <p:cNvPicPr>
            <a:picLocks noGrp="1" noChangeAspect="1"/>
          </p:cNvPicPr>
          <p:nvPr>
            <p:ph sz="half" idx="2"/>
          </p:nvPr>
        </p:nvPicPr>
        <p:blipFill>
          <a:blip r:embed="rId3"/>
          <a:stretch>
            <a:fillRect/>
          </a:stretch>
        </p:blipFill>
        <p:spPr>
          <a:xfrm>
            <a:off x="6263425" y="1825625"/>
            <a:ext cx="4999149" cy="4351338"/>
          </a:xfrm>
          <a:prstGeom prst="rect">
            <a:avLst/>
          </a:prstGeom>
        </p:spPr>
      </p:pic>
    </p:spTree>
    <p:extLst>
      <p:ext uri="{BB962C8B-B14F-4D97-AF65-F5344CB8AC3E}">
        <p14:creationId xmlns:p14="http://schemas.microsoft.com/office/powerpoint/2010/main" val="1548261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Problem2 - result</a:t>
            </a:r>
            <a:endParaRPr kumimoji="1" lang="ko-Kore-KR" altLang="en-US" dirty="0"/>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dirty="0"/>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pic>
        <p:nvPicPr>
          <p:cNvPr id="5" name="그림 4">
            <a:extLst>
              <a:ext uri="{FF2B5EF4-FFF2-40B4-BE49-F238E27FC236}">
                <a16:creationId xmlns:a16="http://schemas.microsoft.com/office/drawing/2014/main" id="{BF944164-092B-0669-128F-0AAEAD692DDD}"/>
              </a:ext>
            </a:extLst>
          </p:cNvPr>
          <p:cNvPicPr>
            <a:picLocks noChangeAspect="1"/>
          </p:cNvPicPr>
          <p:nvPr/>
        </p:nvPicPr>
        <p:blipFill>
          <a:blip r:embed="rId2"/>
          <a:stretch>
            <a:fillRect/>
          </a:stretch>
        </p:blipFill>
        <p:spPr>
          <a:xfrm>
            <a:off x="0" y="2952675"/>
            <a:ext cx="12192000" cy="952650"/>
          </a:xfrm>
          <a:prstGeom prst="rect">
            <a:avLst/>
          </a:prstGeom>
        </p:spPr>
      </p:pic>
    </p:spTree>
    <p:extLst>
      <p:ext uri="{BB962C8B-B14F-4D97-AF65-F5344CB8AC3E}">
        <p14:creationId xmlns:p14="http://schemas.microsoft.com/office/powerpoint/2010/main" val="4285263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Problem3 - code</a:t>
            </a:r>
            <a:endParaRPr kumimoji="1" lang="ko-Kore-KR" altLang="en-US" dirty="0"/>
          </a:p>
        </p:txBody>
      </p:sp>
      <p:pic>
        <p:nvPicPr>
          <p:cNvPr id="5" name="내용 개체 틀 4">
            <a:extLst>
              <a:ext uri="{FF2B5EF4-FFF2-40B4-BE49-F238E27FC236}">
                <a16:creationId xmlns:a16="http://schemas.microsoft.com/office/drawing/2014/main" id="{733D2C2D-3906-2A22-08B0-FE67B4B130E0}"/>
              </a:ext>
            </a:extLst>
          </p:cNvPr>
          <p:cNvPicPr>
            <a:picLocks noGrp="1" noChangeAspect="1"/>
          </p:cNvPicPr>
          <p:nvPr>
            <p:ph sz="half" idx="1"/>
          </p:nvPr>
        </p:nvPicPr>
        <p:blipFill>
          <a:blip r:embed="rId2"/>
          <a:stretch>
            <a:fillRect/>
          </a:stretch>
        </p:blipFill>
        <p:spPr>
          <a:xfrm>
            <a:off x="1338359" y="1690688"/>
            <a:ext cx="4181285" cy="5017542"/>
          </a:xfrm>
          <a:prstGeom prst="rect">
            <a:avLst/>
          </a:prstGeom>
        </p:spPr>
      </p:pic>
      <p:pic>
        <p:nvPicPr>
          <p:cNvPr id="6" name="내용 개체 틀 5">
            <a:extLst>
              <a:ext uri="{FF2B5EF4-FFF2-40B4-BE49-F238E27FC236}">
                <a16:creationId xmlns:a16="http://schemas.microsoft.com/office/drawing/2014/main" id="{4219F509-DD0C-BEA6-03F0-1B8C29547B0D}"/>
              </a:ext>
            </a:extLst>
          </p:cNvPr>
          <p:cNvPicPr>
            <a:picLocks noGrp="1" noChangeAspect="1"/>
          </p:cNvPicPr>
          <p:nvPr>
            <p:ph sz="half" idx="2"/>
          </p:nvPr>
        </p:nvPicPr>
        <p:blipFill>
          <a:blip r:embed="rId3"/>
          <a:stretch>
            <a:fillRect/>
          </a:stretch>
        </p:blipFill>
        <p:spPr>
          <a:xfrm>
            <a:off x="6672357" y="1825625"/>
            <a:ext cx="4181285" cy="4351338"/>
          </a:xfrm>
          <a:prstGeom prst="rect">
            <a:avLst/>
          </a:prstGeom>
        </p:spPr>
      </p:pic>
    </p:spTree>
    <p:extLst>
      <p:ext uri="{BB962C8B-B14F-4D97-AF65-F5344CB8AC3E}">
        <p14:creationId xmlns:p14="http://schemas.microsoft.com/office/powerpoint/2010/main" val="237570143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188</TotalTime>
  <Words>82</Words>
  <Application>Microsoft Macintosh PowerPoint</Application>
  <PresentationFormat>와이드스크린</PresentationFormat>
  <Paragraphs>13</Paragraphs>
  <Slides>22</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22</vt:i4>
      </vt:variant>
    </vt:vector>
  </HeadingPairs>
  <TitlesOfParts>
    <vt:vector size="26" baseType="lpstr">
      <vt:lpstr>Arial</vt:lpstr>
      <vt:lpstr>Calibri</vt:lpstr>
      <vt:lpstr>Calibri Light</vt:lpstr>
      <vt:lpstr>Office 테마</vt:lpstr>
      <vt:lpstr>Algorithm</vt:lpstr>
      <vt:lpstr>Problem 1 - code</vt:lpstr>
      <vt:lpstr>Problem1 - code</vt:lpstr>
      <vt:lpstr>Problem1 - code</vt:lpstr>
      <vt:lpstr>Problem 1 - result</vt:lpstr>
      <vt:lpstr>Problem2 - code</vt:lpstr>
      <vt:lpstr>Problem2  - newly added function, modifying main function</vt:lpstr>
      <vt:lpstr>Problem2 - result</vt:lpstr>
      <vt:lpstr>Problem3 - code</vt:lpstr>
      <vt:lpstr>Problem3 - result</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dc:title>
  <dc:creator>이 선민</dc:creator>
  <cp:lastModifiedBy>이 선민</cp:lastModifiedBy>
  <cp:revision>5</cp:revision>
  <dcterms:created xsi:type="dcterms:W3CDTF">2022-05-08T05:15:09Z</dcterms:created>
  <dcterms:modified xsi:type="dcterms:W3CDTF">2022-05-08T08:23:12Z</dcterms:modified>
</cp:coreProperties>
</file>

<file path=docProps/thumbnail.jpeg>
</file>